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60" r:id="rId17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0"/>
  </p:normalViewPr>
  <p:slideViewPr>
    <p:cSldViewPr snapToGrid="0" snapToObjects="1">
      <p:cViewPr varScale="1">
        <p:scale>
          <a:sx n="94" d="100"/>
          <a:sy n="94" d="100"/>
        </p:scale>
        <p:origin x="20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91A6DFF-8510-C500-CEC3-756B1BDA86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01A4D70-395F-F4B9-5FE9-42577B8DDF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645C0-0030-3A4F-AC87-AA7E15384AB9}" type="datetimeFigureOut">
              <a:rPr lang="es-EC" smtClean="0"/>
              <a:t>30/5/2025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06E421-EB67-9068-6FCF-C3D8650472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85F293-F04E-38A1-5E10-596EC0794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9B5C5-C7D3-7D4A-9831-7FEA362E93CA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60105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BC4A6-58CE-1A42-AEBC-3C083FC98C1B}" type="datetimeFigureOut">
              <a:rPr lang="es-EC" smtClean="0"/>
              <a:t>30/5/2025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56A32-C3AE-EA4D-B481-059ABDF01A91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0286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56A32-C3AE-EA4D-B481-059ABDF01A91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8016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50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1302B-0616-B5D3-ECCE-058359531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564C63-B3AA-E309-2194-D7C6374C4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2821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6AE4F-68D1-58AE-399B-ED8C89DF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6928AC-CA04-C1F1-2338-F8DD866E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7096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71046-1272-8636-CC1B-A5B2B5596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CEA2A2-3047-E9CF-D9C0-D7ECFDD7B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B75996-A587-378E-DE5E-1F84AABA6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02C6AF-B09D-E163-89D5-6FB3422FE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F42A881-5142-C8A1-11A9-419C2BCD6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5213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582DDE6-59BE-A35B-00AF-21C442A86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GRACIAS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2597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77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3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B8CE0-2A4D-786E-7015-A91E52D1A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94366-38CD-FFF9-A802-A36E5B22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4427923" cy="2583089"/>
          </a:xfrm>
        </p:spPr>
        <p:txBody>
          <a:bodyPr/>
          <a:lstStyle/>
          <a:p>
            <a:r>
              <a:rPr lang="es-EC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Exposición como aplicación Web(app.py)</a:t>
            </a: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08DE1-66C4-A1BD-F2FB-93D68287D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0140"/>
            <a:ext cx="3810000" cy="258308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C" sz="11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Artefacto principal del cual se hace el llamado a todo el proceso para crear la presentación web en un dashboard.html con indicadores, graficos y mapas.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11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Formulario para nueva presentación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5CFB84-F74B-26B8-F008-22403B43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407" y="255477"/>
            <a:ext cx="7476771" cy="52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89BFD0F-0707-B732-12F0-2A43345ED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79" y="98043"/>
            <a:ext cx="7770478" cy="58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1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A34408-6571-27C1-B2DE-BA0F5B3D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70" y="431940"/>
            <a:ext cx="8319247" cy="52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7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400DAF1-BBCB-1422-4C84-9D914F02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88" y="363070"/>
            <a:ext cx="10000130" cy="53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15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FDD68-2401-5102-862F-7DFECE0A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8A3A64-2740-A10D-92C5-3F8F26E1D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04" y="737383"/>
            <a:ext cx="5410910" cy="344273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07A2952-96FC-1CCB-1A6E-A3887AAE5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14" y="737383"/>
            <a:ext cx="5105537" cy="200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6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89F83-3D0E-51B6-5D2F-870808EA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>
                <a:solidFill>
                  <a:srgbClr val="1F2328"/>
                </a:solidFill>
                <a:latin typeface="-apple-system"/>
              </a:rPr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8617D-AF27-9D56-E289-466B4F076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C" sz="24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modelo logró un </a:t>
            </a:r>
            <a:r>
              <a:rPr lang="es-EC" sz="2400" b="1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accuracy general del 71%</a:t>
            </a:r>
            <a:r>
              <a:rPr lang="es-EC" sz="24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pero mostró un </a:t>
            </a:r>
            <a:r>
              <a:rPr lang="es-EC" sz="2400" b="1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desempeño pobre en la clase 'Fatal'</a:t>
            </a:r>
            <a:r>
              <a:rPr lang="es-EC" sz="24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con F1-score = 0.00.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24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desbalance de clases fue un reto significativo; la aplicación de SMOTE ayudó parcialmente.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24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recomienda explorar modelos más robustos frente al desbalance (como BalancedRandomForestClassifier o XGBoost) y buscar más datos de clases críticas.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24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integración con Flask permite una solución reproducible y lista para producción.</a:t>
            </a:r>
          </a:p>
          <a:p>
            <a:pPr marL="0" indent="0">
              <a:buNone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55247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FB99F-8350-B089-8126-7FE7E8A8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01909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41B71-1D0C-F484-ECA3-3817EFD44B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/>
              <a:t>HERRAMIENTAS DE INTELIGENCA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3BEC0E-1FF8-9C1F-D78E-8BC6F38C0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C" dirty="0"/>
              <a:t>TRABAJO FINAL</a:t>
            </a:r>
          </a:p>
          <a:p>
            <a:r>
              <a:rPr lang="es-EC" dirty="0"/>
              <a:t>ALVARO MONTESDEOCA</a:t>
            </a:r>
          </a:p>
          <a:p>
            <a:r>
              <a:rPr lang="es-EC" dirty="0"/>
              <a:t>30-05-2025</a:t>
            </a:r>
          </a:p>
        </p:txBody>
      </p:sp>
    </p:spTree>
    <p:extLst>
      <p:ext uri="{BB962C8B-B14F-4D97-AF65-F5344CB8AC3E}">
        <p14:creationId xmlns:p14="http://schemas.microsoft.com/office/powerpoint/2010/main" val="230009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CA1FA-0AB2-E4DE-62D1-541FAE2F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Predicción de Severidad en Accidentes de Tránsito con Machine Learning</a:t>
            </a:r>
            <a:br>
              <a:rPr lang="es-EC" b="1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519B00-93D9-357A-923E-02954AE3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Este aplicativo predice la severidad de accidentes de tránsito a partir de características del incidente aplicando técnicas de inteligencia artificial. </a:t>
            </a:r>
          </a:p>
          <a:p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Utiliza algoritmos de aprendizaje automático, técnicas de balanceo de clases y visualización de datos para comprender mejor los factores asociados a los distintos niveles de severidad.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53384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C0D458-8A60-925A-2652-96BBEFAA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b="1" dirty="0">
                <a:solidFill>
                  <a:srgbClr val="1F2328"/>
                </a:solidFill>
                <a:latin typeface="-apple-system"/>
              </a:rPr>
              <a:t>Estructura del Proyecto</a:t>
            </a:r>
          </a:p>
        </p:txBody>
      </p:sp>
      <p:sp>
        <p:nvSpPr>
          <p:cNvPr id="6" name="AutoShape 6" descr="image">
            <a:extLst>
              <a:ext uri="{FF2B5EF4-FFF2-40B4-BE49-F238E27FC236}">
                <a16:creationId xmlns:a16="http://schemas.microsoft.com/office/drawing/2014/main" id="{96579D46-03FB-C0A3-C2CF-828DC1EEA7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CA279D-5361-544D-DF53-21FD6724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64" y="1027906"/>
            <a:ext cx="562576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7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7470C-BD80-11F4-C445-7D490614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77552" cy="1325563"/>
          </a:xfrm>
        </p:spPr>
        <p:txBody>
          <a:bodyPr/>
          <a:lstStyle/>
          <a:p>
            <a:r>
              <a:rPr lang="es-EC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Carga de Datos (data_loader.py)</a:t>
            </a: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D3FC81-2937-A52D-8B56-0A8C3E3EA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9976" cy="3660775"/>
          </a:xfrm>
        </p:spPr>
        <p:txBody>
          <a:bodyPr/>
          <a:lstStyle/>
          <a:p>
            <a:r>
              <a:rPr lang="es-EC" sz="160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Carga y exploración inicial del dataset de csv y bd.</a:t>
            </a:r>
          </a:p>
          <a:p>
            <a:endParaRPr lang="es-EC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E430D4-0AB6-E9DE-14BA-87BFEC5F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239" y="215153"/>
            <a:ext cx="6865519" cy="555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08CF05E-BCDA-FEE4-C532-1FD99567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62365" cy="476295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4951A0-4DFF-071A-DAAA-CB068FBC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936" y="1723649"/>
            <a:ext cx="7772400" cy="43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9265-7209-137A-F157-770C73788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E278A-D74F-563A-A4EB-F5049D6B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77552" cy="1325563"/>
          </a:xfrm>
        </p:spPr>
        <p:txBody>
          <a:bodyPr/>
          <a:lstStyle/>
          <a:p>
            <a:r>
              <a:rPr lang="es-EC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Limpieza y procesamiento de datos (preprocess.py)</a:t>
            </a: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4F20D6-AFBA-CBDE-74C1-FD95C5E0A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3665312"/>
            <a:ext cx="3810000" cy="258308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C" sz="16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Eliminación de valores nulos o mal codificados (NA).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16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Codificación de variables categóricas.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16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División de datos 'train_test_split' (80% entrenamiento, 20% prueba).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F618C8C-DD3C-2C65-A1C9-835C41EC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176" y="0"/>
            <a:ext cx="6839588" cy="60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E40FE-0CA8-FC10-46BE-63F364CCA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67CE0-9DE1-5282-4582-75631A6F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77552" cy="2583089"/>
          </a:xfrm>
        </p:spPr>
        <p:txBody>
          <a:bodyPr/>
          <a:lstStyle/>
          <a:p>
            <a:r>
              <a:rPr lang="es-EC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Entrenamiento y evaluación del modelo (model.py)</a:t>
            </a: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EA073-4714-B530-01B3-9EDBFAEBE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0140"/>
            <a:ext cx="3810000" cy="258308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C" sz="16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Aplicación de SMOTE para balancear las clases minoritarias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16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RandomForestClassifier con n_estimators=100.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16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Métricas: precisión, recall, F1-score, accuracy.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16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Matriz de confusión.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340E52-6AD8-0AEC-73E4-4E3663F6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999237"/>
            <a:ext cx="7391400" cy="40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0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061BF-8ED9-8601-FBB8-80D4D15E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13E688-4D88-2B41-91B6-864DBF953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365125"/>
            <a:ext cx="4427923" cy="2583089"/>
          </a:xfrm>
        </p:spPr>
        <p:txBody>
          <a:bodyPr/>
          <a:lstStyle/>
          <a:p>
            <a:r>
              <a:rPr lang="es-EC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Visualización de Graficos e indicadores (visualizations.py)</a:t>
            </a: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/>
            </a:r>
            <a:br>
              <a:rPr lang="es-EC" b="0" i="0" u="none" strike="noStrike" dirty="0">
                <a:solidFill>
                  <a:srgbClr val="1F2328"/>
                </a:solidFill>
                <a:effectLst/>
                <a:latin typeface="-apple-system"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DA8FE-A736-72FE-10C0-28427FB01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10140"/>
            <a:ext cx="3810000" cy="258308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C" sz="16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Creación de grafico histogramas.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C" sz="16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Creación de mapa con localidad de accidentes.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D1F22D4-8D53-4C81-5260-D0EB52AA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752" y="553383"/>
            <a:ext cx="7148679" cy="53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194</Words>
  <Application>Microsoft Office PowerPoint</Application>
  <PresentationFormat>Panorámica</PresentationFormat>
  <Paragraphs>31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Tema de Office</vt:lpstr>
      <vt:lpstr>Presentación de PowerPoint</vt:lpstr>
      <vt:lpstr>HERRAMIENTAS DE INTELIGENCA ARTIFICIAL</vt:lpstr>
      <vt:lpstr>Predicción de Severidad en Accidentes de Tránsito con Machine Learning </vt:lpstr>
      <vt:lpstr>Estructura del Proyecto</vt:lpstr>
      <vt:lpstr>Carga de Datos (data_loader.py)  </vt:lpstr>
      <vt:lpstr>Presentación de PowerPoint</vt:lpstr>
      <vt:lpstr>Limpieza y procesamiento de datos (preprocess.py)  </vt:lpstr>
      <vt:lpstr>Entrenamiento y evaluación del modelo (model.py)  </vt:lpstr>
      <vt:lpstr>Visualización de Graficos e indicadores (visualizations.py)  </vt:lpstr>
      <vt:lpstr>Exposición como aplicación Web(app.py)  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AlvaroMontesdeoca</cp:lastModifiedBy>
  <cp:revision>5</cp:revision>
  <dcterms:created xsi:type="dcterms:W3CDTF">2022-04-18T16:36:16Z</dcterms:created>
  <dcterms:modified xsi:type="dcterms:W3CDTF">2025-05-31T00:33:38Z</dcterms:modified>
</cp:coreProperties>
</file>